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3.jpg" ContentType="image/jpeg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DA5139-09A7-4F9C-A9F6-AEBB65980277}" v="11" dt="2026-09-01T08:36:01.419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1974" y="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ide Masoni" userId="72e9a10b-e861-4b68-904a-8955f7652ad1" providerId="ADAL" clId="{527BDE0C-906D-42D0-8A83-5EDA4F427F5A}"/>
    <pc:docChg chg="undo custSel modSld">
      <pc:chgData name="Davide Masoni" userId="72e9a10b-e861-4b68-904a-8955f7652ad1" providerId="ADAL" clId="{527BDE0C-906D-42D0-8A83-5EDA4F427F5A}" dt="2026-09-01T08:36:01.419" v="158"/>
      <pc:docMkLst>
        <pc:docMk/>
      </pc:docMkLst>
      <pc:sldChg chg="addSp delSp modSp mod setBg chgLayout">
        <pc:chgData name="Davide Masoni" userId="72e9a10b-e861-4b68-904a-8955f7652ad1" providerId="ADAL" clId="{527BDE0C-906D-42D0-8A83-5EDA4F427F5A}" dt="2026-09-01T08:36:01.419" v="158"/>
        <pc:sldMkLst>
          <pc:docMk/>
          <pc:sldMk cId="0" sldId="256"/>
        </pc:sldMkLst>
        <pc:spChg chg="add mod">
          <ac:chgData name="Davide Masoni" userId="72e9a10b-e861-4b68-904a-8955f7652ad1" providerId="ADAL" clId="{527BDE0C-906D-42D0-8A83-5EDA4F427F5A}" dt="2026-09-01T08:36:01.419" v="158"/>
          <ac:spMkLst>
            <pc:docMk/>
            <pc:sldMk cId="0" sldId="256"/>
            <ac:spMk id="4" creationId="{177DB3F6-2610-D4A7-1DD7-DBE60A872711}"/>
          </ac:spMkLst>
        </pc:spChg>
        <pc:spChg chg="mod">
          <ac:chgData name="Davide Masoni" userId="72e9a10b-e861-4b68-904a-8955f7652ad1" providerId="ADAL" clId="{527BDE0C-906D-42D0-8A83-5EDA4F427F5A}" dt="2026-09-01T08:03:44.577" v="21" actId="1076"/>
          <ac:spMkLst>
            <pc:docMk/>
            <pc:sldMk cId="0" sldId="256"/>
            <ac:spMk id="5" creationId="{7D377CA3-701D-7C83-467E-00C32CD91F7B}"/>
          </ac:spMkLst>
        </pc:spChg>
        <pc:spChg chg="add del">
          <ac:chgData name="Davide Masoni" userId="72e9a10b-e861-4b68-904a-8955f7652ad1" providerId="ADAL" clId="{527BDE0C-906D-42D0-8A83-5EDA4F427F5A}" dt="2026-09-01T08:34:22.889" v="144" actId="22"/>
          <ac:spMkLst>
            <pc:docMk/>
            <pc:sldMk cId="0" sldId="256"/>
            <ac:spMk id="7" creationId="{0B6657C7-92B3-3E3E-9AE3-8523235E8CBB}"/>
          </ac:spMkLst>
        </pc:spChg>
        <pc:spChg chg="mod">
          <ac:chgData name="Davide Masoni" userId="72e9a10b-e861-4b68-904a-8955f7652ad1" providerId="ADAL" clId="{527BDE0C-906D-42D0-8A83-5EDA4F427F5A}" dt="2026-09-01T08:33:48.255" v="142" actId="108"/>
          <ac:spMkLst>
            <pc:docMk/>
            <pc:sldMk cId="0" sldId="256"/>
            <ac:spMk id="8" creationId="{F977B4F9-CFD6-1664-7771-816B2F16B50E}"/>
          </ac:spMkLst>
        </pc:spChg>
        <pc:spChg chg="mod">
          <ac:chgData name="Davide Masoni" userId="72e9a10b-e861-4b68-904a-8955f7652ad1" providerId="ADAL" clId="{527BDE0C-906D-42D0-8A83-5EDA4F427F5A}" dt="2026-09-01T08:35:15.537" v="151" actId="1076"/>
          <ac:spMkLst>
            <pc:docMk/>
            <pc:sldMk cId="0" sldId="256"/>
            <ac:spMk id="9" creationId="{EE7BE469-29D1-B6D8-6856-320FF79F4C7B}"/>
          </ac:spMkLst>
        </pc:spChg>
        <pc:spChg chg="mod">
          <ac:chgData name="Davide Masoni" userId="72e9a10b-e861-4b68-904a-8955f7652ad1" providerId="ADAL" clId="{527BDE0C-906D-42D0-8A83-5EDA4F427F5A}" dt="2026-09-01T08:35:56.767" v="157"/>
          <ac:spMkLst>
            <pc:docMk/>
            <pc:sldMk cId="0" sldId="256"/>
            <ac:spMk id="11" creationId="{00000000-0000-0000-0000-000000000000}"/>
          </ac:spMkLst>
        </pc:spChg>
        <pc:spChg chg="add mod">
          <ac:chgData name="Davide Masoni" userId="72e9a10b-e861-4b68-904a-8955f7652ad1" providerId="ADAL" clId="{527BDE0C-906D-42D0-8A83-5EDA4F427F5A}" dt="2026-09-01T08:35:44.104" v="155"/>
          <ac:spMkLst>
            <pc:docMk/>
            <pc:sldMk cId="0" sldId="256"/>
            <ac:spMk id="14" creationId="{0907BE7D-FCC5-F508-AD5A-E740B5DEF9F6}"/>
          </ac:spMkLst>
        </pc:spChg>
        <pc:spChg chg="mod">
          <ac:chgData name="Davide Masoni" userId="72e9a10b-e861-4b68-904a-8955f7652ad1" providerId="ADAL" clId="{527BDE0C-906D-42D0-8A83-5EDA4F427F5A}" dt="2026-09-01T08:06:46.171" v="131" actId="20577"/>
          <ac:spMkLst>
            <pc:docMk/>
            <pc:sldMk cId="0" sldId="256"/>
            <ac:spMk id="15" creationId="{00000000-0000-0000-0000-000000000000}"/>
          </ac:spMkLst>
        </pc:spChg>
        <pc:spChg chg="mod">
          <ac:chgData name="Davide Masoni" userId="72e9a10b-e861-4b68-904a-8955f7652ad1" providerId="ADAL" clId="{527BDE0C-906D-42D0-8A83-5EDA4F427F5A}" dt="2026-09-01T08:35:03.663" v="150" actId="14100"/>
          <ac:spMkLst>
            <pc:docMk/>
            <pc:sldMk cId="0" sldId="256"/>
            <ac:spMk id="16" creationId="{DD264DAD-CE36-1C03-5862-7C1A1D394038}"/>
          </ac:spMkLst>
        </pc:spChg>
        <pc:spChg chg="mod">
          <ac:chgData name="Davide Masoni" userId="72e9a10b-e861-4b68-904a-8955f7652ad1" providerId="ADAL" clId="{527BDE0C-906D-42D0-8A83-5EDA4F427F5A}" dt="2026-09-01T08:35:48.429" v="156"/>
          <ac:spMkLst>
            <pc:docMk/>
            <pc:sldMk cId="0" sldId="256"/>
            <ac:spMk id="19" creationId="{6ED2E870-B748-DE3F-4173-7FC0B4CD226D}"/>
          </ac:spMkLst>
        </pc:spChg>
        <pc:spChg chg="mod">
          <ac:chgData name="Davide Masoni" userId="72e9a10b-e861-4b68-904a-8955f7652ad1" providerId="ADAL" clId="{527BDE0C-906D-42D0-8A83-5EDA4F427F5A}" dt="2026-09-01T08:35:37.594" v="154"/>
          <ac:spMkLst>
            <pc:docMk/>
            <pc:sldMk cId="0" sldId="256"/>
            <ac:spMk id="23" creationId="{00000000-0000-0000-0000-000000000000}"/>
          </ac:spMkLst>
        </pc:spChg>
        <pc:spChg chg="mod">
          <ac:chgData name="Davide Masoni" userId="72e9a10b-e861-4b68-904a-8955f7652ad1" providerId="ADAL" clId="{527BDE0C-906D-42D0-8A83-5EDA4F427F5A}" dt="2026-09-01T08:31:06.565" v="135"/>
          <ac:spMkLst>
            <pc:docMk/>
            <pc:sldMk cId="0" sldId="256"/>
            <ac:spMk id="30" creationId="{00000000-0000-0000-0000-000000000000}"/>
          </ac:spMkLst>
        </pc:spChg>
        <pc:picChg chg="mod">
          <ac:chgData name="Davide Masoni" userId="72e9a10b-e861-4b68-904a-8955f7652ad1" providerId="ADAL" clId="{527BDE0C-906D-42D0-8A83-5EDA4F427F5A}" dt="2026-09-01T08:07:24.049" v="133" actId="1076"/>
          <ac:picMkLst>
            <pc:docMk/>
            <pc:sldMk cId="0" sldId="256"/>
            <ac:picMk id="10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76245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799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59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81000" y="1844675"/>
            <a:ext cx="2247265" cy="640080"/>
          </a:xfrm>
          <a:custGeom>
            <a:avLst/>
            <a:gdLst/>
            <a:ahLst/>
            <a:cxnLst/>
            <a:rect l="l" t="t" r="r" b="b"/>
            <a:pathLst>
              <a:path w="2247265" h="640080">
                <a:moveTo>
                  <a:pt x="0" y="0"/>
                </a:moveTo>
                <a:lnTo>
                  <a:pt x="2246782" y="0"/>
                </a:lnTo>
                <a:lnTo>
                  <a:pt x="2246782" y="639838"/>
                </a:lnTo>
                <a:lnTo>
                  <a:pt x="0" y="639838"/>
                </a:lnTo>
                <a:lnTo>
                  <a:pt x="0" y="0"/>
                </a:lnTo>
                <a:close/>
              </a:path>
            </a:pathLst>
          </a:custGeom>
          <a:solidFill>
            <a:srgbClr val="B3C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2627782" y="1844675"/>
            <a:ext cx="6135370" cy="640080"/>
          </a:xfrm>
          <a:custGeom>
            <a:avLst/>
            <a:gdLst/>
            <a:ahLst/>
            <a:cxnLst/>
            <a:rect l="l" t="t" r="r" b="b"/>
            <a:pathLst>
              <a:path w="6135370" h="640080">
                <a:moveTo>
                  <a:pt x="0" y="0"/>
                </a:moveTo>
                <a:lnTo>
                  <a:pt x="6135217" y="0"/>
                </a:lnTo>
                <a:lnTo>
                  <a:pt x="6135217" y="639838"/>
                </a:lnTo>
                <a:lnTo>
                  <a:pt x="0" y="639838"/>
                </a:lnTo>
                <a:lnTo>
                  <a:pt x="0" y="0"/>
                </a:lnTo>
                <a:close/>
              </a:path>
            </a:pathLst>
          </a:custGeom>
          <a:solidFill>
            <a:srgbClr val="B3C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381000" y="2484513"/>
            <a:ext cx="2247265" cy="313690"/>
          </a:xfrm>
          <a:custGeom>
            <a:avLst/>
            <a:gdLst/>
            <a:ahLst/>
            <a:cxnLst/>
            <a:rect l="l" t="t" r="r" b="b"/>
            <a:pathLst>
              <a:path w="2247265" h="313689">
                <a:moveTo>
                  <a:pt x="0" y="0"/>
                </a:moveTo>
                <a:lnTo>
                  <a:pt x="2246782" y="0"/>
                </a:lnTo>
                <a:lnTo>
                  <a:pt x="2246782" y="313677"/>
                </a:lnTo>
                <a:lnTo>
                  <a:pt x="0" y="313677"/>
                </a:lnTo>
                <a:lnTo>
                  <a:pt x="0" y="0"/>
                </a:lnTo>
                <a:close/>
              </a:path>
            </a:pathLst>
          </a:custGeom>
          <a:solidFill>
            <a:srgbClr val="C8E2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2627782" y="2484513"/>
            <a:ext cx="6135370" cy="313690"/>
          </a:xfrm>
          <a:custGeom>
            <a:avLst/>
            <a:gdLst/>
            <a:ahLst/>
            <a:cxnLst/>
            <a:rect l="l" t="t" r="r" b="b"/>
            <a:pathLst>
              <a:path w="6135370" h="313689">
                <a:moveTo>
                  <a:pt x="0" y="0"/>
                </a:moveTo>
                <a:lnTo>
                  <a:pt x="6135217" y="0"/>
                </a:lnTo>
                <a:lnTo>
                  <a:pt x="6135217" y="313677"/>
                </a:lnTo>
                <a:lnTo>
                  <a:pt x="0" y="313677"/>
                </a:lnTo>
                <a:lnTo>
                  <a:pt x="0" y="0"/>
                </a:lnTo>
                <a:close/>
              </a:path>
            </a:pathLst>
          </a:custGeom>
          <a:solidFill>
            <a:srgbClr val="C8E2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381000" y="2798191"/>
            <a:ext cx="2247265" cy="694690"/>
          </a:xfrm>
          <a:custGeom>
            <a:avLst/>
            <a:gdLst/>
            <a:ahLst/>
            <a:cxnLst/>
            <a:rect l="l" t="t" r="r" b="b"/>
            <a:pathLst>
              <a:path w="2247265" h="694689">
                <a:moveTo>
                  <a:pt x="0" y="0"/>
                </a:moveTo>
                <a:lnTo>
                  <a:pt x="2246782" y="0"/>
                </a:lnTo>
                <a:lnTo>
                  <a:pt x="2246782" y="694397"/>
                </a:lnTo>
                <a:lnTo>
                  <a:pt x="0" y="694397"/>
                </a:lnTo>
                <a:lnTo>
                  <a:pt x="0" y="0"/>
                </a:lnTo>
                <a:close/>
              </a:path>
            </a:pathLst>
          </a:custGeom>
          <a:solidFill>
            <a:srgbClr val="D0DD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2627782" y="2798191"/>
            <a:ext cx="6135370" cy="694690"/>
          </a:xfrm>
          <a:custGeom>
            <a:avLst/>
            <a:gdLst/>
            <a:ahLst/>
            <a:cxnLst/>
            <a:rect l="l" t="t" r="r" b="b"/>
            <a:pathLst>
              <a:path w="6135370" h="694689">
                <a:moveTo>
                  <a:pt x="0" y="0"/>
                </a:moveTo>
                <a:lnTo>
                  <a:pt x="6135217" y="0"/>
                </a:lnTo>
                <a:lnTo>
                  <a:pt x="6135217" y="694397"/>
                </a:lnTo>
                <a:lnTo>
                  <a:pt x="0" y="694397"/>
                </a:lnTo>
                <a:lnTo>
                  <a:pt x="0" y="0"/>
                </a:lnTo>
                <a:close/>
              </a:path>
            </a:pathLst>
          </a:custGeom>
          <a:solidFill>
            <a:srgbClr val="D0DD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381000" y="3492576"/>
            <a:ext cx="2247265" cy="379730"/>
          </a:xfrm>
          <a:custGeom>
            <a:avLst/>
            <a:gdLst/>
            <a:ahLst/>
            <a:cxnLst/>
            <a:rect l="l" t="t" r="r" b="b"/>
            <a:pathLst>
              <a:path w="2247265" h="379729">
                <a:moveTo>
                  <a:pt x="0" y="0"/>
                </a:moveTo>
                <a:lnTo>
                  <a:pt x="2246782" y="0"/>
                </a:lnTo>
                <a:lnTo>
                  <a:pt x="2246782" y="379387"/>
                </a:lnTo>
                <a:lnTo>
                  <a:pt x="0" y="379387"/>
                </a:lnTo>
                <a:lnTo>
                  <a:pt x="0" y="0"/>
                </a:lnTo>
                <a:close/>
              </a:path>
            </a:pathLst>
          </a:custGeom>
          <a:solidFill>
            <a:srgbClr val="C8E2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2627782" y="3492576"/>
            <a:ext cx="6135370" cy="379730"/>
          </a:xfrm>
          <a:custGeom>
            <a:avLst/>
            <a:gdLst/>
            <a:ahLst/>
            <a:cxnLst/>
            <a:rect l="l" t="t" r="r" b="b"/>
            <a:pathLst>
              <a:path w="6135370" h="379729">
                <a:moveTo>
                  <a:pt x="0" y="0"/>
                </a:moveTo>
                <a:lnTo>
                  <a:pt x="6135217" y="0"/>
                </a:lnTo>
                <a:lnTo>
                  <a:pt x="6135217" y="379387"/>
                </a:lnTo>
                <a:lnTo>
                  <a:pt x="0" y="379387"/>
                </a:lnTo>
                <a:lnTo>
                  <a:pt x="0" y="0"/>
                </a:lnTo>
                <a:close/>
              </a:path>
            </a:pathLst>
          </a:custGeom>
          <a:solidFill>
            <a:srgbClr val="C8E2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381000" y="3871976"/>
            <a:ext cx="2247265" cy="1852930"/>
          </a:xfrm>
          <a:custGeom>
            <a:avLst/>
            <a:gdLst/>
            <a:ahLst/>
            <a:cxnLst/>
            <a:rect l="l" t="t" r="r" b="b"/>
            <a:pathLst>
              <a:path w="2247265" h="1852929">
                <a:moveTo>
                  <a:pt x="0" y="0"/>
                </a:moveTo>
                <a:lnTo>
                  <a:pt x="2246782" y="0"/>
                </a:lnTo>
                <a:lnTo>
                  <a:pt x="2246782" y="1852917"/>
                </a:lnTo>
                <a:lnTo>
                  <a:pt x="0" y="1852917"/>
                </a:lnTo>
                <a:lnTo>
                  <a:pt x="0" y="0"/>
                </a:lnTo>
                <a:close/>
              </a:path>
            </a:pathLst>
          </a:custGeom>
          <a:solidFill>
            <a:srgbClr val="D0DD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2627782" y="3871976"/>
            <a:ext cx="6135370" cy="1852930"/>
          </a:xfrm>
          <a:custGeom>
            <a:avLst/>
            <a:gdLst/>
            <a:ahLst/>
            <a:cxnLst/>
            <a:rect l="l" t="t" r="r" b="b"/>
            <a:pathLst>
              <a:path w="6135370" h="1852929">
                <a:moveTo>
                  <a:pt x="0" y="0"/>
                </a:moveTo>
                <a:lnTo>
                  <a:pt x="6135217" y="0"/>
                </a:lnTo>
                <a:lnTo>
                  <a:pt x="6135217" y="1852917"/>
                </a:lnTo>
                <a:lnTo>
                  <a:pt x="0" y="1852917"/>
                </a:lnTo>
                <a:lnTo>
                  <a:pt x="0" y="0"/>
                </a:lnTo>
                <a:close/>
              </a:path>
            </a:pathLst>
          </a:custGeom>
          <a:solidFill>
            <a:srgbClr val="D0DD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381000" y="5724893"/>
            <a:ext cx="2247265" cy="376555"/>
          </a:xfrm>
          <a:custGeom>
            <a:avLst/>
            <a:gdLst/>
            <a:ahLst/>
            <a:cxnLst/>
            <a:rect l="l" t="t" r="r" b="b"/>
            <a:pathLst>
              <a:path w="2247265" h="376554">
                <a:moveTo>
                  <a:pt x="0" y="0"/>
                </a:moveTo>
                <a:lnTo>
                  <a:pt x="2246782" y="0"/>
                </a:lnTo>
                <a:lnTo>
                  <a:pt x="2246782" y="376199"/>
                </a:lnTo>
                <a:lnTo>
                  <a:pt x="0" y="376199"/>
                </a:lnTo>
                <a:lnTo>
                  <a:pt x="0" y="0"/>
                </a:lnTo>
                <a:close/>
              </a:path>
            </a:pathLst>
          </a:custGeom>
          <a:solidFill>
            <a:srgbClr val="D0DD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k object 27"/>
          <p:cNvSpPr/>
          <p:nvPr/>
        </p:nvSpPr>
        <p:spPr>
          <a:xfrm>
            <a:off x="2627782" y="5724893"/>
            <a:ext cx="6135370" cy="376555"/>
          </a:xfrm>
          <a:custGeom>
            <a:avLst/>
            <a:gdLst/>
            <a:ahLst/>
            <a:cxnLst/>
            <a:rect l="l" t="t" r="r" b="b"/>
            <a:pathLst>
              <a:path w="6135370" h="376554">
                <a:moveTo>
                  <a:pt x="0" y="0"/>
                </a:moveTo>
                <a:lnTo>
                  <a:pt x="6135217" y="0"/>
                </a:lnTo>
                <a:lnTo>
                  <a:pt x="6135217" y="376199"/>
                </a:lnTo>
                <a:lnTo>
                  <a:pt x="0" y="376199"/>
                </a:lnTo>
                <a:lnTo>
                  <a:pt x="0" y="0"/>
                </a:lnTo>
                <a:close/>
              </a:path>
            </a:pathLst>
          </a:custGeom>
          <a:solidFill>
            <a:srgbClr val="D0DD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k object 28"/>
          <p:cNvSpPr/>
          <p:nvPr/>
        </p:nvSpPr>
        <p:spPr>
          <a:xfrm>
            <a:off x="381000" y="6101079"/>
            <a:ext cx="2247265" cy="731520"/>
          </a:xfrm>
          <a:custGeom>
            <a:avLst/>
            <a:gdLst/>
            <a:ahLst/>
            <a:cxnLst/>
            <a:rect l="l" t="t" r="r" b="b"/>
            <a:pathLst>
              <a:path w="2247265" h="731520">
                <a:moveTo>
                  <a:pt x="0" y="0"/>
                </a:moveTo>
                <a:lnTo>
                  <a:pt x="2246782" y="0"/>
                </a:lnTo>
                <a:lnTo>
                  <a:pt x="2246782" y="731520"/>
                </a:lnTo>
                <a:lnTo>
                  <a:pt x="0" y="731520"/>
                </a:lnTo>
                <a:lnTo>
                  <a:pt x="0" y="0"/>
                </a:lnTo>
                <a:close/>
              </a:path>
            </a:pathLst>
          </a:custGeom>
          <a:solidFill>
            <a:srgbClr val="D0DD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k object 29"/>
          <p:cNvSpPr/>
          <p:nvPr/>
        </p:nvSpPr>
        <p:spPr>
          <a:xfrm>
            <a:off x="2627782" y="6101079"/>
            <a:ext cx="6135370" cy="731520"/>
          </a:xfrm>
          <a:custGeom>
            <a:avLst/>
            <a:gdLst/>
            <a:ahLst/>
            <a:cxnLst/>
            <a:rect l="l" t="t" r="r" b="b"/>
            <a:pathLst>
              <a:path w="6135370" h="731520">
                <a:moveTo>
                  <a:pt x="0" y="0"/>
                </a:moveTo>
                <a:lnTo>
                  <a:pt x="6135217" y="0"/>
                </a:lnTo>
                <a:lnTo>
                  <a:pt x="6135217" y="731520"/>
                </a:lnTo>
                <a:lnTo>
                  <a:pt x="0" y="731520"/>
                </a:lnTo>
                <a:lnTo>
                  <a:pt x="0" y="0"/>
                </a:lnTo>
                <a:close/>
              </a:path>
            </a:pathLst>
          </a:custGeom>
          <a:solidFill>
            <a:srgbClr val="D0DD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k object 30"/>
          <p:cNvSpPr/>
          <p:nvPr/>
        </p:nvSpPr>
        <p:spPr>
          <a:xfrm>
            <a:off x="2627783" y="1838325"/>
            <a:ext cx="0" cy="5000625"/>
          </a:xfrm>
          <a:custGeom>
            <a:avLst/>
            <a:gdLst/>
            <a:ahLst/>
            <a:cxnLst/>
            <a:rect l="l" t="t" r="r" b="b"/>
            <a:pathLst>
              <a:path h="5000625">
                <a:moveTo>
                  <a:pt x="0" y="0"/>
                </a:moveTo>
                <a:lnTo>
                  <a:pt x="0" y="5000625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k object 31"/>
          <p:cNvSpPr/>
          <p:nvPr/>
        </p:nvSpPr>
        <p:spPr>
          <a:xfrm>
            <a:off x="374650" y="2484515"/>
            <a:ext cx="8394700" cy="0"/>
          </a:xfrm>
          <a:custGeom>
            <a:avLst/>
            <a:gdLst/>
            <a:ahLst/>
            <a:cxnLst/>
            <a:rect l="l" t="t" r="r" b="b"/>
            <a:pathLst>
              <a:path w="8394700">
                <a:moveTo>
                  <a:pt x="0" y="0"/>
                </a:moveTo>
                <a:lnTo>
                  <a:pt x="839470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k object 32"/>
          <p:cNvSpPr/>
          <p:nvPr/>
        </p:nvSpPr>
        <p:spPr>
          <a:xfrm>
            <a:off x="374650" y="2798188"/>
            <a:ext cx="8394700" cy="0"/>
          </a:xfrm>
          <a:custGeom>
            <a:avLst/>
            <a:gdLst/>
            <a:ahLst/>
            <a:cxnLst/>
            <a:rect l="l" t="t" r="r" b="b"/>
            <a:pathLst>
              <a:path w="8394700">
                <a:moveTo>
                  <a:pt x="0" y="0"/>
                </a:moveTo>
                <a:lnTo>
                  <a:pt x="839470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k object 33"/>
          <p:cNvSpPr/>
          <p:nvPr/>
        </p:nvSpPr>
        <p:spPr>
          <a:xfrm>
            <a:off x="374650" y="3492579"/>
            <a:ext cx="8394700" cy="0"/>
          </a:xfrm>
          <a:custGeom>
            <a:avLst/>
            <a:gdLst/>
            <a:ahLst/>
            <a:cxnLst/>
            <a:rect l="l" t="t" r="r" b="b"/>
            <a:pathLst>
              <a:path w="8394700">
                <a:moveTo>
                  <a:pt x="0" y="0"/>
                </a:moveTo>
                <a:lnTo>
                  <a:pt x="839470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k object 34"/>
          <p:cNvSpPr/>
          <p:nvPr/>
        </p:nvSpPr>
        <p:spPr>
          <a:xfrm>
            <a:off x="374650" y="3871969"/>
            <a:ext cx="8394700" cy="0"/>
          </a:xfrm>
          <a:custGeom>
            <a:avLst/>
            <a:gdLst/>
            <a:ahLst/>
            <a:cxnLst/>
            <a:rect l="l" t="t" r="r" b="b"/>
            <a:pathLst>
              <a:path w="8394700">
                <a:moveTo>
                  <a:pt x="0" y="0"/>
                </a:moveTo>
                <a:lnTo>
                  <a:pt x="839470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k object 35"/>
          <p:cNvSpPr/>
          <p:nvPr/>
        </p:nvSpPr>
        <p:spPr>
          <a:xfrm>
            <a:off x="374650" y="5724889"/>
            <a:ext cx="8394700" cy="0"/>
          </a:xfrm>
          <a:custGeom>
            <a:avLst/>
            <a:gdLst/>
            <a:ahLst/>
            <a:cxnLst/>
            <a:rect l="l" t="t" r="r" b="b"/>
            <a:pathLst>
              <a:path w="8394700">
                <a:moveTo>
                  <a:pt x="0" y="0"/>
                </a:moveTo>
                <a:lnTo>
                  <a:pt x="839470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k object 36"/>
          <p:cNvSpPr/>
          <p:nvPr/>
        </p:nvSpPr>
        <p:spPr>
          <a:xfrm>
            <a:off x="374650" y="6101084"/>
            <a:ext cx="8394700" cy="0"/>
          </a:xfrm>
          <a:custGeom>
            <a:avLst/>
            <a:gdLst/>
            <a:ahLst/>
            <a:cxnLst/>
            <a:rect l="l" t="t" r="r" b="b"/>
            <a:pathLst>
              <a:path w="8394700">
                <a:moveTo>
                  <a:pt x="0" y="0"/>
                </a:moveTo>
                <a:lnTo>
                  <a:pt x="839470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k object 37"/>
          <p:cNvSpPr/>
          <p:nvPr/>
        </p:nvSpPr>
        <p:spPr>
          <a:xfrm>
            <a:off x="381000" y="1838325"/>
            <a:ext cx="0" cy="5000625"/>
          </a:xfrm>
          <a:custGeom>
            <a:avLst/>
            <a:gdLst/>
            <a:ahLst/>
            <a:cxnLst/>
            <a:rect l="l" t="t" r="r" b="b"/>
            <a:pathLst>
              <a:path h="5000625">
                <a:moveTo>
                  <a:pt x="0" y="0"/>
                </a:moveTo>
                <a:lnTo>
                  <a:pt x="0" y="5000625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bk object 38"/>
          <p:cNvSpPr/>
          <p:nvPr/>
        </p:nvSpPr>
        <p:spPr>
          <a:xfrm>
            <a:off x="8763000" y="1838325"/>
            <a:ext cx="0" cy="5000625"/>
          </a:xfrm>
          <a:custGeom>
            <a:avLst/>
            <a:gdLst/>
            <a:ahLst/>
            <a:cxnLst/>
            <a:rect l="l" t="t" r="r" b="b"/>
            <a:pathLst>
              <a:path h="5000625">
                <a:moveTo>
                  <a:pt x="0" y="0"/>
                </a:moveTo>
                <a:lnTo>
                  <a:pt x="0" y="5000625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bk object 39"/>
          <p:cNvSpPr/>
          <p:nvPr/>
        </p:nvSpPr>
        <p:spPr>
          <a:xfrm>
            <a:off x="374650" y="1844675"/>
            <a:ext cx="8394700" cy="0"/>
          </a:xfrm>
          <a:custGeom>
            <a:avLst/>
            <a:gdLst/>
            <a:ahLst/>
            <a:cxnLst/>
            <a:rect l="l" t="t" r="r" b="b"/>
            <a:pathLst>
              <a:path w="8394700">
                <a:moveTo>
                  <a:pt x="0" y="0"/>
                </a:moveTo>
                <a:lnTo>
                  <a:pt x="839470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bk object 40"/>
          <p:cNvSpPr/>
          <p:nvPr/>
        </p:nvSpPr>
        <p:spPr>
          <a:xfrm>
            <a:off x="374650" y="6832601"/>
            <a:ext cx="8394700" cy="0"/>
          </a:xfrm>
          <a:custGeom>
            <a:avLst/>
            <a:gdLst/>
            <a:ahLst/>
            <a:cxnLst/>
            <a:rect l="l" t="t" r="r" b="b"/>
            <a:pathLst>
              <a:path w="8394700">
                <a:moveTo>
                  <a:pt x="0" y="0"/>
                </a:moveTo>
                <a:lnTo>
                  <a:pt x="839470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k object 41"/>
          <p:cNvSpPr/>
          <p:nvPr/>
        </p:nvSpPr>
        <p:spPr>
          <a:xfrm>
            <a:off x="359663" y="1830323"/>
            <a:ext cx="1237487" cy="40385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7200" y="274319"/>
            <a:ext cx="8229599" cy="10972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599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79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2626028" y="2546519"/>
            <a:ext cx="6139935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sz="15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P</a:t>
            </a:r>
            <a:r>
              <a:rPr sz="1500" b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a</a:t>
            </a:r>
            <a:r>
              <a:rPr sz="15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r</a:t>
            </a:r>
            <a:r>
              <a:rPr sz="1500" b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a</a:t>
            </a:r>
            <a:r>
              <a:rPr sz="1500" b="1" spc="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g</a:t>
            </a:r>
            <a:r>
              <a:rPr sz="15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r</a:t>
            </a:r>
            <a:r>
              <a:rPr sz="1500" b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a</a:t>
            </a:r>
            <a:r>
              <a:rPr sz="15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fo</a:t>
            </a:r>
            <a:r>
              <a:rPr sz="1500" b="1" spc="-3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5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11</a:t>
            </a:r>
            <a:r>
              <a:rPr sz="15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.</a:t>
            </a:r>
            <a:r>
              <a:rPr sz="15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2</a:t>
            </a:r>
            <a:r>
              <a:rPr sz="15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.6</a:t>
            </a:r>
            <a:r>
              <a:rPr sz="15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500" b="1" spc="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d</a:t>
            </a:r>
            <a:r>
              <a:rPr sz="15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e</a:t>
            </a:r>
            <a:r>
              <a:rPr sz="15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l</a:t>
            </a:r>
            <a:r>
              <a:rPr sz="15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5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R</a:t>
            </a:r>
            <a:r>
              <a:rPr sz="15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e</a:t>
            </a:r>
            <a:r>
              <a:rPr sz="1500" b="1" spc="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g</a:t>
            </a:r>
            <a:r>
              <a:rPr sz="15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.</a:t>
            </a:r>
            <a:r>
              <a:rPr sz="15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U</a:t>
            </a:r>
            <a:r>
              <a:rPr sz="15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E</a:t>
            </a:r>
            <a:r>
              <a:rPr sz="1500" b="1" spc="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5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n.</a:t>
            </a:r>
            <a:r>
              <a:rPr sz="15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1998</a:t>
            </a:r>
            <a:r>
              <a:rPr sz="1500" b="1" spc="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/</a:t>
            </a:r>
            <a:r>
              <a:rPr sz="15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201</a:t>
            </a:r>
            <a:r>
              <a:rPr sz="15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5</a:t>
            </a:r>
            <a:r>
              <a:rPr sz="1500" b="1" spc="-2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5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d</a:t>
            </a:r>
            <a:r>
              <a:rPr sz="15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e</a:t>
            </a:r>
            <a:r>
              <a:rPr sz="15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l</a:t>
            </a:r>
            <a:r>
              <a:rPr sz="15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05</a:t>
            </a:r>
            <a:r>
              <a:rPr sz="1500" b="1" spc="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/</a:t>
            </a:r>
            <a:r>
              <a:rPr sz="15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11</a:t>
            </a:r>
            <a:r>
              <a:rPr sz="1500" b="1" spc="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/</a:t>
            </a:r>
            <a:r>
              <a:rPr sz="15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201</a:t>
            </a:r>
            <a:r>
              <a:rPr sz="15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5</a:t>
            </a:r>
            <a:r>
              <a:rPr lang="it-IT" sz="15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e </a:t>
            </a:r>
            <a:r>
              <a:rPr lang="it-IT" sz="1500" b="1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ss.mm.ii</a:t>
            </a:r>
            <a:r>
              <a:rPr lang="it-IT" sz="15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.</a:t>
            </a:r>
            <a:endParaRPr sz="1500" dirty="0">
              <a:latin typeface="Roboto" pitchFamily="2" charset="0"/>
              <a:ea typeface="Roboto" pitchFamily="2" charset="0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624769" y="2869114"/>
            <a:ext cx="6139935" cy="272895"/>
          </a:xfrm>
          <a:prstGeom prst="rect">
            <a:avLst/>
          </a:prstGeom>
          <a:effectLst/>
        </p:spPr>
        <p:txBody>
          <a:bodyPr vert="horz" wrap="square" lIns="0" tIns="0" rIns="0" bIns="0" rtlCol="0">
            <a:spAutoFit/>
          </a:bodyPr>
          <a:lstStyle/>
          <a:p>
            <a:pPr marL="12700" marR="5080" indent="553085">
              <a:lnSpc>
                <a:spcPct val="120000"/>
              </a:lnSpc>
            </a:pPr>
            <a:r>
              <a:rPr lang="it-IT" sz="1600" b="1" dirty="0">
                <a:solidFill>
                  <a:srgbClr val="0051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Iniziale: almeno 3h </a:t>
            </a:r>
            <a:r>
              <a:rPr lang="it-IT"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formazione teorica + Cybersecurity</a:t>
            </a:r>
            <a:endParaRPr lang="it-IT" sz="1600" dirty="0">
              <a:latin typeface="Roboto" pitchFamily="2" charset="0"/>
              <a:ea typeface="Roboto" pitchFamily="2" charset="0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59739" y="3554584"/>
            <a:ext cx="2179826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it-IT" sz="1600" b="1" dirty="0">
                <a:solidFill>
                  <a:srgbClr val="004782"/>
                </a:solidFill>
                <a:latin typeface="Roboto" pitchFamily="2" charset="0"/>
                <a:ea typeface="Roboto" pitchFamily="2" charset="0"/>
                <a:cs typeface="Tahoma"/>
              </a:rPr>
              <a:t>Modalità di erogazione</a:t>
            </a:r>
            <a:endParaRPr sz="1600" dirty="0">
              <a:latin typeface="Roboto" pitchFamily="2" charset="0"/>
              <a:ea typeface="Roboto" pitchFamily="2" charset="0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639565" y="3554584"/>
            <a:ext cx="6126399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2265" algn="ctr">
              <a:lnSpc>
                <a:spcPct val="100000"/>
              </a:lnSpc>
            </a:pPr>
            <a:r>
              <a:rPr lang="it-IT" sz="1600" b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in presenza, presso sale Training Ge.S.A.C. palazzina PEGASO</a:t>
            </a:r>
            <a:endParaRPr sz="1600" dirty="0">
              <a:latin typeface="Roboto" pitchFamily="2" charset="0"/>
              <a:ea typeface="Roboto" pitchFamily="2" charset="0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114799" y="5790370"/>
            <a:ext cx="3657600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I</a:t>
            </a:r>
            <a:r>
              <a:rPr sz="1600" b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s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trutt</a:t>
            </a:r>
            <a:r>
              <a:rPr sz="1600" b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o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re </a:t>
            </a:r>
            <a:r>
              <a:rPr sz="1600" b="1" spc="-5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C</a:t>
            </a:r>
            <a:r>
              <a:rPr sz="1600" b="1" spc="-10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e</a:t>
            </a:r>
            <a:r>
              <a:rPr sz="1600" b="1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rt</a:t>
            </a:r>
            <a:r>
              <a:rPr sz="1600" b="1" spc="-5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i</a:t>
            </a:r>
            <a:r>
              <a:rPr sz="1600" b="1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f</a:t>
            </a:r>
            <a:r>
              <a:rPr sz="1600" b="1" spc="-5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i</a:t>
            </a:r>
            <a:r>
              <a:rPr sz="1600" b="1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c</a:t>
            </a:r>
            <a:r>
              <a:rPr sz="1600" b="1" spc="-5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a</a:t>
            </a:r>
            <a:r>
              <a:rPr sz="1600" b="1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to</a:t>
            </a:r>
            <a:r>
              <a:rPr sz="1600" b="1" spc="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lang="it-IT" sz="1600" b="1" spc="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Security 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E</a:t>
            </a:r>
            <a:r>
              <a:rPr sz="1600" b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NA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C</a:t>
            </a:r>
            <a:endParaRPr sz="1600" dirty="0">
              <a:latin typeface="Roboto" pitchFamily="2" charset="0"/>
              <a:ea typeface="Roboto" pitchFamily="2" charset="0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795650" y="6119336"/>
            <a:ext cx="5830570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</a:pPr>
            <a:r>
              <a:rPr sz="1600" b="1" i="1" spc="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D</a:t>
            </a:r>
            <a:r>
              <a:rPr sz="1600" b="1" i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is</a:t>
            </a:r>
            <a:r>
              <a:rPr sz="1600" b="1" i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p</a:t>
            </a:r>
            <a:r>
              <a:rPr sz="1600" b="1" i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o</a:t>
            </a:r>
            <a:r>
              <a:rPr sz="1600" b="1" i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n</a:t>
            </a:r>
            <a:r>
              <a:rPr sz="1600" b="1" i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i</a:t>
            </a:r>
            <a:r>
              <a:rPr sz="1600" b="1" i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b</a:t>
            </a:r>
            <a:r>
              <a:rPr sz="1600" b="1" i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ili</a:t>
            </a:r>
            <a:r>
              <a:rPr sz="1600" b="1" i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tà</a:t>
            </a:r>
            <a:r>
              <a:rPr sz="1600" b="1" i="1" spc="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a</a:t>
            </a:r>
            <a:r>
              <a:rPr sz="1600" b="1" i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pr</a:t>
            </a:r>
            <a:r>
              <a:rPr sz="1600" b="1" i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e</a:t>
            </a:r>
            <a:r>
              <a:rPr sz="1600" b="1" i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v</a:t>
            </a:r>
            <a:r>
              <a:rPr sz="1600" b="1" i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e</a:t>
            </a:r>
            <a:r>
              <a:rPr sz="1600" b="1" i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d</a:t>
            </a:r>
            <a:r>
              <a:rPr sz="1600" b="1" i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e</a:t>
            </a:r>
            <a:r>
              <a:rPr sz="1600" b="1" i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re </a:t>
            </a:r>
            <a:r>
              <a:rPr sz="1600" b="1" i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s</a:t>
            </a:r>
            <a:r>
              <a:rPr sz="1600" b="1" i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e</a:t>
            </a:r>
            <a:r>
              <a:rPr sz="1600" b="1" i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ssio</a:t>
            </a:r>
            <a:r>
              <a:rPr sz="1600" b="1" i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ni</a:t>
            </a:r>
            <a:r>
              <a:rPr sz="1600" b="1" i="1" spc="2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a</a:t>
            </a:r>
            <a:r>
              <a:rPr sz="1600" b="1" i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d</a:t>
            </a:r>
            <a:r>
              <a:rPr sz="1600" b="1" i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h</a:t>
            </a:r>
            <a:r>
              <a:rPr sz="1600" b="1" i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o</a:t>
            </a:r>
            <a:r>
              <a:rPr sz="1600" b="1" i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c </a:t>
            </a:r>
            <a:r>
              <a:rPr sz="1600" b="1" i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i</a:t>
            </a:r>
            <a:r>
              <a:rPr sz="1600" b="1" i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n</a:t>
            </a:r>
            <a:r>
              <a:rPr sz="1600" b="1" i="1" spc="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al</a:t>
            </a:r>
            <a:r>
              <a:rPr sz="1600" b="1" i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tre d</a:t>
            </a:r>
            <a:r>
              <a:rPr sz="1600" b="1" i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a</a:t>
            </a:r>
            <a:r>
              <a:rPr sz="1600" b="1" i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te</a:t>
            </a:r>
            <a:r>
              <a:rPr sz="1600" b="1" i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endParaRPr lang="it-IT" sz="1600" b="1" i="1" spc="-10" dirty="0">
              <a:solidFill>
                <a:srgbClr val="005192"/>
              </a:solidFill>
              <a:latin typeface="Roboto" pitchFamily="2" charset="0"/>
              <a:ea typeface="Roboto" pitchFamily="2" charset="0"/>
              <a:cs typeface="Tahoma"/>
            </a:endParaRPr>
          </a:p>
          <a:p>
            <a:pPr marL="12700" marR="5080" algn="ctr">
              <a:lnSpc>
                <a:spcPct val="100000"/>
              </a:lnSpc>
            </a:pPr>
            <a:r>
              <a:rPr sz="1600" b="1" i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e</a:t>
            </a:r>
            <a:r>
              <a:rPr sz="1600" b="1" i="1" spc="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/</a:t>
            </a:r>
            <a:r>
              <a:rPr sz="1600" b="1" i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o</a:t>
            </a:r>
            <a:r>
              <a:rPr sz="1600" b="1" i="1" spc="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pr</a:t>
            </a:r>
            <a:r>
              <a:rPr sz="1600" b="1" i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e</a:t>
            </a:r>
            <a:r>
              <a:rPr sz="1600" b="1" i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ss</a:t>
            </a:r>
            <a:r>
              <a:rPr sz="1600" b="1" i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o </a:t>
            </a:r>
            <a:r>
              <a:rPr sz="1600" b="1" i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s</a:t>
            </a:r>
            <a:r>
              <a:rPr sz="1600" b="1" i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e</a:t>
            </a:r>
            <a:r>
              <a:rPr sz="1600" b="1" i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di</a:t>
            </a:r>
            <a:r>
              <a:rPr sz="1600" b="1" i="1" spc="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i</a:t>
            </a:r>
            <a:r>
              <a:rPr sz="1600" b="1" i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nd</a:t>
            </a:r>
            <a:r>
              <a:rPr sz="1600" b="1" i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i</a:t>
            </a:r>
            <a:r>
              <a:rPr sz="1600" b="1" i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c</a:t>
            </a:r>
            <a:r>
              <a:rPr sz="1600" b="1" i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a</a:t>
            </a:r>
            <a:r>
              <a:rPr sz="1600" b="1" i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te</a:t>
            </a:r>
            <a:r>
              <a:rPr sz="1600" b="1" i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d</a:t>
            </a:r>
            <a:r>
              <a:rPr sz="1600" b="1" i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a</a:t>
            </a:r>
            <a:r>
              <a:rPr sz="1600" b="1" i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l</a:t>
            </a:r>
            <a:r>
              <a:rPr sz="1600" b="1" i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c</a:t>
            </a:r>
            <a:r>
              <a:rPr sz="1600" b="1" i="1" spc="-5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o</a:t>
            </a:r>
            <a:r>
              <a:rPr sz="1600" b="1" i="1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mm</a:t>
            </a:r>
            <a:r>
              <a:rPr sz="1600" b="1" i="1" spc="-5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i</a:t>
            </a:r>
            <a:r>
              <a:rPr sz="1600" b="1" i="1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tt</a:t>
            </a:r>
            <a:r>
              <a:rPr sz="1600" b="1" i="1" spc="-10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e</a:t>
            </a:r>
            <a:r>
              <a:rPr sz="1600" b="1" i="1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nte</a:t>
            </a:r>
            <a:endParaRPr lang="it-IT" sz="1600" b="1" i="1" spc="-10" dirty="0">
              <a:solidFill>
                <a:srgbClr val="005192"/>
              </a:solidFill>
              <a:latin typeface="Roboto" pitchFamily="2" charset="0"/>
              <a:ea typeface="Roboto" pitchFamily="2" charset="0"/>
              <a:cs typeface="Tahoma"/>
            </a:endParaRPr>
          </a:p>
          <a:p>
            <a:pPr marL="12700" marR="5080" algn="ctr">
              <a:lnSpc>
                <a:spcPct val="100000"/>
              </a:lnSpc>
            </a:pPr>
            <a:r>
              <a:rPr lang="it-IT" sz="16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P</a:t>
            </a:r>
            <a:r>
              <a:rPr sz="16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e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r</a:t>
            </a:r>
            <a:r>
              <a:rPr sz="1600" b="1" spc="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c</a:t>
            </a:r>
            <a:r>
              <a:rPr sz="1600" b="1" spc="-5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o</a:t>
            </a:r>
            <a:r>
              <a:rPr sz="1600" b="1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nt</a:t>
            </a:r>
            <a:r>
              <a:rPr sz="1600" b="1" spc="-5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a</a:t>
            </a:r>
            <a:r>
              <a:rPr sz="1600" b="1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tti</a:t>
            </a:r>
            <a:r>
              <a:rPr lang="it-IT"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: </a:t>
            </a:r>
            <a:r>
              <a:rPr sz="1600" b="1" i="1" u="sng" spc="-130" dirty="0">
                <a:solidFill>
                  <a:srgbClr val="0051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s</a:t>
            </a:r>
            <a:r>
              <a:rPr sz="1600" b="1" i="1" u="sng" spc="-340" dirty="0">
                <a:solidFill>
                  <a:srgbClr val="0051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130" dirty="0">
                <a:solidFill>
                  <a:srgbClr val="0051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e</a:t>
            </a:r>
            <a:r>
              <a:rPr sz="1600" b="1" i="1" u="sng" spc="-340" dirty="0">
                <a:solidFill>
                  <a:srgbClr val="0051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125" dirty="0">
                <a:solidFill>
                  <a:srgbClr val="0051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c</a:t>
            </a:r>
            <a:r>
              <a:rPr sz="1600" b="1" i="1" u="sng" spc="-335" dirty="0">
                <a:solidFill>
                  <a:srgbClr val="0051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150" dirty="0">
                <a:solidFill>
                  <a:srgbClr val="0051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u</a:t>
            </a:r>
            <a:r>
              <a:rPr sz="1600" b="1" i="1" u="sng" spc="-315" dirty="0">
                <a:solidFill>
                  <a:srgbClr val="0051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130" dirty="0">
                <a:solidFill>
                  <a:srgbClr val="0051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r</a:t>
            </a:r>
            <a:r>
              <a:rPr sz="1600" b="1" i="1" u="sng" spc="-325" dirty="0">
                <a:solidFill>
                  <a:srgbClr val="0051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120" dirty="0">
                <a:solidFill>
                  <a:srgbClr val="0051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i</a:t>
            </a:r>
            <a:r>
              <a:rPr sz="1600" b="1" i="1" u="sng" spc="-335" dirty="0">
                <a:solidFill>
                  <a:srgbClr val="0051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140" dirty="0">
                <a:solidFill>
                  <a:srgbClr val="0051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t</a:t>
            </a:r>
            <a:r>
              <a:rPr sz="1600" b="1" i="1" u="sng" spc="-315" dirty="0">
                <a:solidFill>
                  <a:srgbClr val="0051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145" dirty="0">
                <a:solidFill>
                  <a:srgbClr val="0051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y</a:t>
            </a:r>
            <a:r>
              <a:rPr sz="1600" b="1" i="1" u="sng" spc="-325" dirty="0">
                <a:solidFill>
                  <a:srgbClr val="0051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140" dirty="0">
                <a:solidFill>
                  <a:srgbClr val="0051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t</a:t>
            </a:r>
            <a:r>
              <a:rPr sz="1600" b="1" i="1" u="sng" spc="-315" dirty="0">
                <a:solidFill>
                  <a:srgbClr val="0051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130" dirty="0">
                <a:solidFill>
                  <a:srgbClr val="0051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r</a:t>
            </a:r>
            <a:r>
              <a:rPr sz="1600" b="1" i="1" u="sng" spc="-325" dirty="0">
                <a:solidFill>
                  <a:srgbClr val="0051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140" dirty="0">
                <a:solidFill>
                  <a:srgbClr val="0051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a</a:t>
            </a:r>
            <a:r>
              <a:rPr sz="1600" b="1" i="1" u="sng" spc="-330" dirty="0">
                <a:solidFill>
                  <a:srgbClr val="0051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120" dirty="0">
                <a:solidFill>
                  <a:srgbClr val="0051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i</a:t>
            </a:r>
            <a:r>
              <a:rPr sz="1600" b="1" i="1" u="sng" spc="-335" dirty="0">
                <a:solidFill>
                  <a:srgbClr val="0051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150" dirty="0">
                <a:solidFill>
                  <a:srgbClr val="0051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n</a:t>
            </a:r>
            <a:r>
              <a:rPr sz="1600" b="1" i="1" u="sng" spc="-315" dirty="0">
                <a:solidFill>
                  <a:srgbClr val="0051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120" dirty="0">
                <a:solidFill>
                  <a:srgbClr val="0051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i</a:t>
            </a:r>
            <a:r>
              <a:rPr sz="1600" b="1" i="1" u="sng" spc="-335" dirty="0">
                <a:solidFill>
                  <a:srgbClr val="0051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150" dirty="0">
                <a:solidFill>
                  <a:srgbClr val="0051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n</a:t>
            </a:r>
            <a:r>
              <a:rPr sz="1600" b="1" i="1" u="sng" spc="-315" dirty="0">
                <a:solidFill>
                  <a:srgbClr val="0051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140" dirty="0">
                <a:solidFill>
                  <a:srgbClr val="0051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g</a:t>
            </a:r>
            <a:r>
              <a:rPr sz="1600" b="1" i="1" u="sng" spc="-320" dirty="0">
                <a:solidFill>
                  <a:srgbClr val="0051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55" dirty="0">
                <a:solidFill>
                  <a:srgbClr val="0051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@</a:t>
            </a:r>
            <a:r>
              <a:rPr sz="1600" b="1" i="1" u="sng" spc="-140" dirty="0">
                <a:solidFill>
                  <a:srgbClr val="0051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g</a:t>
            </a:r>
            <a:r>
              <a:rPr sz="1600" b="1" i="1" u="sng" spc="-320" dirty="0">
                <a:solidFill>
                  <a:srgbClr val="0051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130" dirty="0">
                <a:solidFill>
                  <a:srgbClr val="0051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e</a:t>
            </a:r>
            <a:r>
              <a:rPr sz="1600" b="1" i="1" u="sng" spc="-340" dirty="0">
                <a:solidFill>
                  <a:srgbClr val="0051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130" dirty="0">
                <a:solidFill>
                  <a:srgbClr val="0051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s</a:t>
            </a:r>
            <a:r>
              <a:rPr sz="1600" b="1" i="1" u="sng" spc="-340" dirty="0">
                <a:solidFill>
                  <a:srgbClr val="0051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140" dirty="0">
                <a:solidFill>
                  <a:srgbClr val="0051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a</a:t>
            </a:r>
            <a:r>
              <a:rPr sz="1600" b="1" i="1" u="sng" spc="-330" dirty="0">
                <a:solidFill>
                  <a:srgbClr val="0051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125" dirty="0">
                <a:solidFill>
                  <a:srgbClr val="0051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c</a:t>
            </a:r>
            <a:r>
              <a:rPr sz="1600" b="1" i="1" u="sng" spc="-335" dirty="0">
                <a:solidFill>
                  <a:srgbClr val="0051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20" dirty="0">
                <a:solidFill>
                  <a:srgbClr val="0051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.</a:t>
            </a:r>
            <a:r>
              <a:rPr sz="1600" b="1" i="1" u="sng" spc="-120" dirty="0">
                <a:solidFill>
                  <a:srgbClr val="0051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i</a:t>
            </a:r>
            <a:r>
              <a:rPr sz="1600" b="1" i="1" u="sng" spc="-335" dirty="0">
                <a:solidFill>
                  <a:srgbClr val="0051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140" dirty="0">
                <a:solidFill>
                  <a:srgbClr val="0051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t</a:t>
            </a:r>
            <a:endParaRPr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" pitchFamily="2" charset="0"/>
              <a:ea typeface="Roboto" pitchFamily="2" charset="0"/>
              <a:cs typeface="Tahoma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3200400" y="242892"/>
            <a:ext cx="2743199" cy="7863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>
              <a:latin typeface="Roboto" pitchFamily="2" charset="0"/>
              <a:ea typeface="Roboto" pitchFamily="2" charset="0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148714" y="1120997"/>
            <a:ext cx="6846570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44880" marR="5080" indent="-932815" algn="ctr">
              <a:lnSpc>
                <a:spcPct val="100000"/>
              </a:lnSpc>
            </a:pPr>
            <a:r>
              <a:rPr sz="2000" b="1" spc="-15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Co</a:t>
            </a:r>
            <a:r>
              <a:rPr sz="2000" b="1" spc="-1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r</a:t>
            </a:r>
            <a:r>
              <a:rPr sz="2000" b="1" spc="-2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s</a:t>
            </a:r>
            <a:r>
              <a:rPr sz="2000" b="1" spc="-1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o</a:t>
            </a:r>
            <a:r>
              <a:rPr sz="2000" b="1" spc="2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2000" b="1" spc="-1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di</a:t>
            </a:r>
            <a:r>
              <a:rPr sz="2000" b="1" spc="5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2000" b="1" spc="-1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f</a:t>
            </a:r>
            <a:r>
              <a:rPr sz="2000" b="1" spc="-15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o</a:t>
            </a:r>
            <a:r>
              <a:rPr sz="2000" b="1" spc="-1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rmaz</a:t>
            </a:r>
            <a:r>
              <a:rPr sz="2000" b="1" spc="-15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ion</a:t>
            </a:r>
            <a:r>
              <a:rPr sz="2000" b="1" spc="-1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e</a:t>
            </a:r>
            <a:r>
              <a:rPr sz="2000" b="1" spc="35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2000" b="1" spc="-1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per</a:t>
            </a:r>
            <a:r>
              <a:rPr sz="2000" b="1" spc="25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2000" b="1" spc="-1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per</a:t>
            </a:r>
            <a:r>
              <a:rPr sz="2000" b="1" spc="-2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s</a:t>
            </a:r>
            <a:r>
              <a:rPr sz="2000" b="1" spc="-15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on</a:t>
            </a:r>
            <a:r>
              <a:rPr sz="2000" b="1" spc="-1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ale</a:t>
            </a:r>
            <a:r>
              <a:rPr sz="2000" b="1" spc="45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2000" b="1" spc="-1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diver</a:t>
            </a:r>
            <a:r>
              <a:rPr sz="2000" b="1" spc="-2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s</a:t>
            </a:r>
            <a:r>
              <a:rPr sz="2000" b="1" spc="-1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o</a:t>
            </a:r>
            <a:r>
              <a:rPr sz="2000" b="1" spc="3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2000" b="1" spc="-1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dai</a:t>
            </a:r>
            <a:r>
              <a:rPr sz="2000" b="1" spc="2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2000" b="1" spc="-1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pa</a:t>
            </a:r>
            <a:r>
              <a:rPr sz="2000" b="1" spc="-2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ss</a:t>
            </a:r>
            <a:r>
              <a:rPr sz="2000" b="1" spc="-1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eggeri</a:t>
            </a:r>
            <a:r>
              <a:rPr sz="2000" b="1" spc="45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 </a:t>
            </a:r>
            <a:endParaRPr lang="it-IT" sz="2000" b="1" spc="45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" pitchFamily="2" charset="0"/>
              <a:ea typeface="Roboto" pitchFamily="2" charset="0"/>
              <a:cs typeface="Tahoma"/>
            </a:endParaRPr>
          </a:p>
          <a:p>
            <a:pPr marL="944880" marR="5080" indent="-932815" algn="ctr">
              <a:lnSpc>
                <a:spcPct val="100000"/>
              </a:lnSpc>
            </a:pPr>
            <a:r>
              <a:rPr sz="2000" b="1" spc="-15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ch</a:t>
            </a:r>
            <a:r>
              <a:rPr sz="2000" b="1" spc="-1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e</a:t>
            </a:r>
            <a:r>
              <a:rPr sz="2000" b="1" spc="2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2000" b="1" spc="-1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de</a:t>
            </a:r>
            <a:r>
              <a:rPr sz="2000" b="1" spc="-15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v</a:t>
            </a:r>
            <a:r>
              <a:rPr sz="2000" b="1" spc="-1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e a</a:t>
            </a:r>
            <a:r>
              <a:rPr sz="2000" b="1" spc="-15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cc</a:t>
            </a:r>
            <a:r>
              <a:rPr sz="2000" b="1" spc="-1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edere</a:t>
            </a:r>
            <a:r>
              <a:rPr sz="2000" b="1" spc="45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2000" b="1" spc="-2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s</a:t>
            </a:r>
            <a:r>
              <a:rPr sz="2000" b="1" spc="-1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e</a:t>
            </a:r>
            <a:r>
              <a:rPr sz="2000" b="1" spc="-2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n</a:t>
            </a:r>
            <a:r>
              <a:rPr sz="2000" b="1" spc="-1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za</a:t>
            </a:r>
            <a:r>
              <a:rPr sz="2000" b="1" spc="25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2000" b="1" spc="-2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s</a:t>
            </a:r>
            <a:r>
              <a:rPr sz="2000" b="1" spc="-15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co</a:t>
            </a:r>
            <a:r>
              <a:rPr sz="2000" b="1" spc="-1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r</a:t>
            </a:r>
            <a:r>
              <a:rPr sz="2000" b="1" spc="-15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t</a:t>
            </a:r>
            <a:r>
              <a:rPr sz="2000" b="1" spc="-1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a</a:t>
            </a:r>
            <a:r>
              <a:rPr sz="2000" b="1" spc="35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2000" b="1" spc="-1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alle</a:t>
            </a:r>
            <a:r>
              <a:rPr sz="2000" b="1" spc="2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2000" b="1" spc="-1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aree</a:t>
            </a:r>
            <a:r>
              <a:rPr sz="2000" b="1" spc="1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2000" b="1" spc="-2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s</a:t>
            </a:r>
            <a:r>
              <a:rPr sz="2000" b="1" spc="-15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t</a:t>
            </a:r>
            <a:r>
              <a:rPr sz="2000" b="1" spc="-1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eril</a:t>
            </a:r>
            <a:r>
              <a:rPr sz="2000" b="1" spc="-5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i</a:t>
            </a:r>
            <a:r>
              <a:rPr sz="2000" b="1" spc="45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2000" b="1" spc="-15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–</a:t>
            </a:r>
            <a:r>
              <a:rPr sz="2000" b="1" spc="1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2000" b="1" spc="-15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Cat</a:t>
            </a:r>
            <a:r>
              <a:rPr sz="2000" b="1" spc="-5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.</a:t>
            </a:r>
            <a:r>
              <a:rPr sz="2000" b="1" spc="15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2000" b="1" spc="-2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A</a:t>
            </a:r>
            <a:r>
              <a:rPr sz="2000" b="1" spc="-15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13</a:t>
            </a:r>
            <a:endParaRPr sz="20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" pitchFamily="2" charset="0"/>
              <a:ea typeface="Roboto" pitchFamily="2" charset="0"/>
              <a:cs typeface="Tahom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463366" y="566517"/>
            <a:ext cx="1261745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b="1" i="1" spc="-40" dirty="0">
                <a:solidFill>
                  <a:srgbClr val="00315A"/>
                </a:solidFill>
                <a:latin typeface="Roboto" pitchFamily="2" charset="0"/>
                <a:ea typeface="Roboto" pitchFamily="2" charset="0"/>
                <a:cs typeface="Arial"/>
              </a:rPr>
              <a:t>M</a:t>
            </a:r>
            <a:r>
              <a:rPr sz="1050" b="1" i="1" spc="-5" dirty="0">
                <a:solidFill>
                  <a:srgbClr val="00315A"/>
                </a:solidFill>
                <a:latin typeface="Roboto" pitchFamily="2" charset="0"/>
                <a:ea typeface="Roboto" pitchFamily="2" charset="0"/>
                <a:cs typeface="Arial"/>
              </a:rPr>
              <a:t>O</a:t>
            </a:r>
            <a:r>
              <a:rPr sz="1050" b="1" i="1" spc="-10" dirty="0">
                <a:solidFill>
                  <a:srgbClr val="00315A"/>
                </a:solidFill>
                <a:latin typeface="Roboto" pitchFamily="2" charset="0"/>
                <a:ea typeface="Roboto" pitchFamily="2" charset="0"/>
                <a:cs typeface="Arial"/>
              </a:rPr>
              <a:t>D</a:t>
            </a:r>
            <a:r>
              <a:rPr sz="1050" b="1" i="1" spc="30" dirty="0">
                <a:solidFill>
                  <a:srgbClr val="00315A"/>
                </a:solidFill>
                <a:latin typeface="Roboto" pitchFamily="2" charset="0"/>
                <a:ea typeface="Roboto" pitchFamily="2" charset="0"/>
                <a:cs typeface="Arial"/>
              </a:rPr>
              <a:t> </a:t>
            </a:r>
            <a:r>
              <a:rPr sz="1050" b="1" i="1" spc="-15" dirty="0">
                <a:solidFill>
                  <a:srgbClr val="00315A"/>
                </a:solidFill>
                <a:latin typeface="Roboto" pitchFamily="2" charset="0"/>
                <a:ea typeface="Roboto" pitchFamily="2" charset="0"/>
                <a:cs typeface="Arial"/>
              </a:rPr>
              <a:t>SE</a:t>
            </a:r>
            <a:r>
              <a:rPr sz="1050" b="1" i="1" spc="-10" dirty="0">
                <a:solidFill>
                  <a:srgbClr val="00315A"/>
                </a:solidFill>
                <a:latin typeface="Roboto" pitchFamily="2" charset="0"/>
                <a:ea typeface="Roboto" pitchFamily="2" charset="0"/>
                <a:cs typeface="Arial"/>
              </a:rPr>
              <a:t>C</a:t>
            </a:r>
            <a:r>
              <a:rPr sz="1050" b="1" i="1" spc="-5" dirty="0">
                <a:solidFill>
                  <a:srgbClr val="00315A"/>
                </a:solidFill>
                <a:latin typeface="Roboto" pitchFamily="2" charset="0"/>
                <a:ea typeface="Roboto" pitchFamily="2" charset="0"/>
                <a:cs typeface="Arial"/>
              </a:rPr>
              <a:t> </a:t>
            </a:r>
            <a:r>
              <a:rPr sz="1050" b="1" i="1" spc="-15" dirty="0">
                <a:solidFill>
                  <a:srgbClr val="00315A"/>
                </a:solidFill>
                <a:latin typeface="Roboto" pitchFamily="2" charset="0"/>
                <a:ea typeface="Roboto" pitchFamily="2" charset="0"/>
                <a:cs typeface="Arial"/>
              </a:rPr>
              <a:t>05</a:t>
            </a:r>
            <a:r>
              <a:rPr sz="1050" b="1" i="1" spc="-10" dirty="0">
                <a:solidFill>
                  <a:srgbClr val="00315A"/>
                </a:solidFill>
                <a:latin typeface="Roboto" pitchFamily="2" charset="0"/>
                <a:ea typeface="Roboto" pitchFamily="2" charset="0"/>
                <a:cs typeface="Arial"/>
              </a:rPr>
              <a:t>5</a:t>
            </a:r>
            <a:r>
              <a:rPr sz="1050" b="1" i="1" spc="-5" dirty="0">
                <a:solidFill>
                  <a:srgbClr val="00315A"/>
                </a:solidFill>
                <a:latin typeface="Roboto" pitchFamily="2" charset="0"/>
                <a:ea typeface="Roboto" pitchFamily="2" charset="0"/>
                <a:cs typeface="Arial"/>
              </a:rPr>
              <a:t> </a:t>
            </a:r>
            <a:r>
              <a:rPr sz="1050" b="1" i="1" spc="-10" dirty="0">
                <a:solidFill>
                  <a:srgbClr val="00315A"/>
                </a:solidFill>
                <a:latin typeface="Roboto" pitchFamily="2" charset="0"/>
                <a:ea typeface="Roboto" pitchFamily="2" charset="0"/>
                <a:cs typeface="Arial"/>
              </a:rPr>
              <a:t>rev.0</a:t>
            </a:r>
            <a:r>
              <a:rPr lang="it-IT" sz="1050" b="1" i="1" spc="-10" dirty="0">
                <a:solidFill>
                  <a:srgbClr val="00315A"/>
                </a:solidFill>
                <a:latin typeface="Roboto" pitchFamily="2" charset="0"/>
                <a:ea typeface="Roboto" pitchFamily="2" charset="0"/>
                <a:cs typeface="Arial"/>
              </a:rPr>
              <a:t>1</a:t>
            </a:r>
            <a:endParaRPr sz="1050" dirty="0">
              <a:latin typeface="Roboto" pitchFamily="2" charset="0"/>
              <a:ea typeface="Roboto" pitchFamily="2" charset="0"/>
              <a:cs typeface="Arial"/>
            </a:endParaRP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1028" y="242892"/>
            <a:ext cx="1558743" cy="791231"/>
          </a:xfrm>
          <a:prstGeom prst="rect">
            <a:avLst/>
          </a:prstGeom>
        </p:spPr>
      </p:pic>
      <p:sp>
        <p:nvSpPr>
          <p:cNvPr id="3" name="object 13">
            <a:extLst>
              <a:ext uri="{FF2B5EF4-FFF2-40B4-BE49-F238E27FC236}">
                <a16:creationId xmlns:a16="http://schemas.microsoft.com/office/drawing/2014/main" id="{B4277156-DCE2-59F4-6D82-F9D149403A24}"/>
              </a:ext>
            </a:extLst>
          </p:cNvPr>
          <p:cNvSpPr txBox="1"/>
          <p:nvPr/>
        </p:nvSpPr>
        <p:spPr>
          <a:xfrm>
            <a:off x="446202" y="2515742"/>
            <a:ext cx="2179826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it-IT" sz="1600" b="1" dirty="0">
                <a:solidFill>
                  <a:srgbClr val="004782"/>
                </a:solidFill>
                <a:latin typeface="Roboto" pitchFamily="2" charset="0"/>
                <a:ea typeface="Roboto" pitchFamily="2" charset="0"/>
                <a:cs typeface="Tahoma"/>
              </a:rPr>
              <a:t>Riferimento Normativo</a:t>
            </a:r>
            <a:endParaRPr sz="1600" dirty="0">
              <a:latin typeface="Roboto" pitchFamily="2" charset="0"/>
              <a:ea typeface="Roboto" pitchFamily="2" charset="0"/>
              <a:cs typeface="Tahoma"/>
            </a:endParaRPr>
          </a:p>
        </p:txBody>
      </p:sp>
      <p:sp>
        <p:nvSpPr>
          <p:cNvPr id="5" name="object 13">
            <a:extLst>
              <a:ext uri="{FF2B5EF4-FFF2-40B4-BE49-F238E27FC236}">
                <a16:creationId xmlns:a16="http://schemas.microsoft.com/office/drawing/2014/main" id="{7D377CA3-701D-7C83-467E-00C32CD91F7B}"/>
              </a:ext>
            </a:extLst>
          </p:cNvPr>
          <p:cNvSpPr txBox="1"/>
          <p:nvPr/>
        </p:nvSpPr>
        <p:spPr>
          <a:xfrm>
            <a:off x="417381" y="4650872"/>
            <a:ext cx="2179826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it-IT" sz="1600" b="1" dirty="0">
                <a:solidFill>
                  <a:srgbClr val="004782"/>
                </a:solidFill>
                <a:latin typeface="Roboto" pitchFamily="2" charset="0"/>
                <a:ea typeface="Roboto" pitchFamily="2" charset="0"/>
                <a:cs typeface="Tahoma"/>
              </a:rPr>
              <a:t>Calendario Attività</a:t>
            </a:r>
            <a:endParaRPr sz="1600" dirty="0">
              <a:latin typeface="Roboto" pitchFamily="2" charset="0"/>
              <a:ea typeface="Roboto" pitchFamily="2" charset="0"/>
              <a:cs typeface="Tahoma"/>
            </a:endParaRPr>
          </a:p>
        </p:txBody>
      </p:sp>
      <p:sp>
        <p:nvSpPr>
          <p:cNvPr id="8" name="object 13">
            <a:extLst>
              <a:ext uri="{FF2B5EF4-FFF2-40B4-BE49-F238E27FC236}">
                <a16:creationId xmlns:a16="http://schemas.microsoft.com/office/drawing/2014/main" id="{F977B4F9-CFD6-1664-7771-816B2F16B50E}"/>
              </a:ext>
            </a:extLst>
          </p:cNvPr>
          <p:cNvSpPr txBox="1"/>
          <p:nvPr/>
        </p:nvSpPr>
        <p:spPr>
          <a:xfrm>
            <a:off x="450861" y="5767111"/>
            <a:ext cx="2179826" cy="24622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it-IT" sz="1600" b="1" dirty="0">
                <a:solidFill>
                  <a:srgbClr val="004782"/>
                </a:solidFill>
                <a:latin typeface="Roboto" pitchFamily="2" charset="0"/>
                <a:ea typeface="Roboto" pitchFamily="2" charset="0"/>
                <a:cs typeface="Tahoma"/>
              </a:rPr>
              <a:t>Personale Docente</a:t>
            </a:r>
            <a:endParaRPr sz="1600" dirty="0">
              <a:latin typeface="Roboto" pitchFamily="2" charset="0"/>
              <a:ea typeface="Roboto" pitchFamily="2" charset="0"/>
              <a:cs typeface="Tahoma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:a16="http://schemas.microsoft.com/office/drawing/2014/main" id="{EE7BE469-29D1-B6D8-6856-320FF79F4C7B}"/>
              </a:ext>
            </a:extLst>
          </p:cNvPr>
          <p:cNvSpPr txBox="1"/>
          <p:nvPr/>
        </p:nvSpPr>
        <p:spPr>
          <a:xfrm>
            <a:off x="391441" y="6365557"/>
            <a:ext cx="2179826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it-IT" sz="1600" b="1" dirty="0">
                <a:solidFill>
                  <a:srgbClr val="004782"/>
                </a:solidFill>
                <a:latin typeface="Roboto" pitchFamily="2" charset="0"/>
                <a:ea typeface="Roboto" pitchFamily="2" charset="0"/>
                <a:cs typeface="Tahoma"/>
              </a:rPr>
              <a:t>Note</a:t>
            </a:r>
            <a:endParaRPr sz="1600" dirty="0">
              <a:latin typeface="Roboto" pitchFamily="2" charset="0"/>
              <a:ea typeface="Roboto" pitchFamily="2" charset="0"/>
              <a:cs typeface="Tahoma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id="{AD22A9C9-E476-79FC-AFE8-E71855FD8FDE}"/>
              </a:ext>
            </a:extLst>
          </p:cNvPr>
          <p:cNvSpPr txBox="1"/>
          <p:nvPr/>
        </p:nvSpPr>
        <p:spPr>
          <a:xfrm>
            <a:off x="2747375" y="1873722"/>
            <a:ext cx="5977736" cy="568361"/>
          </a:xfrm>
          <a:prstGeom prst="rect">
            <a:avLst/>
          </a:prstGeom>
          <a:effectLst/>
        </p:spPr>
        <p:txBody>
          <a:bodyPr vert="horz" wrap="square" lIns="0" tIns="0" rIns="0" bIns="0" rtlCol="0">
            <a:spAutoFit/>
          </a:bodyPr>
          <a:lstStyle/>
          <a:p>
            <a:pPr marL="12700" marR="5080" indent="553085" algn="ctr">
              <a:lnSpc>
                <a:spcPct val="120000"/>
              </a:lnSpc>
            </a:pPr>
            <a:r>
              <a:rPr lang="it-IT"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Personale che necessita di tesserino aeroportuale per accedere alle aree sterili</a:t>
            </a:r>
            <a:endParaRPr sz="1600" b="1" dirty="0">
              <a:solidFill>
                <a:srgbClr val="005192"/>
              </a:solidFill>
              <a:latin typeface="Roboto" pitchFamily="2" charset="0"/>
              <a:ea typeface="Roboto" pitchFamily="2" charset="0"/>
              <a:cs typeface="Tahoma"/>
            </a:endParaRPr>
          </a:p>
        </p:txBody>
      </p:sp>
      <p:sp>
        <p:nvSpPr>
          <p:cNvPr id="16" name="object 11">
            <a:extLst>
              <a:ext uri="{FF2B5EF4-FFF2-40B4-BE49-F238E27FC236}">
                <a16:creationId xmlns:a16="http://schemas.microsoft.com/office/drawing/2014/main" id="{DD264DAD-CE36-1C03-5862-7C1A1D394038}"/>
              </a:ext>
            </a:extLst>
          </p:cNvPr>
          <p:cNvSpPr txBox="1"/>
          <p:nvPr/>
        </p:nvSpPr>
        <p:spPr>
          <a:xfrm>
            <a:off x="0" y="2994907"/>
            <a:ext cx="2639565" cy="272895"/>
          </a:xfrm>
          <a:prstGeom prst="rect">
            <a:avLst/>
          </a:prstGeom>
          <a:effectLst/>
        </p:spPr>
        <p:txBody>
          <a:bodyPr vert="horz" wrap="square" lIns="0" tIns="0" rIns="0" bIns="0" rtlCol="0">
            <a:spAutoFit/>
          </a:bodyPr>
          <a:lstStyle/>
          <a:p>
            <a:pPr marL="12700" marR="5080" indent="553085" algn="ctr">
              <a:lnSpc>
                <a:spcPct val="120000"/>
              </a:lnSpc>
            </a:pPr>
            <a:r>
              <a:rPr lang="it-IT" sz="16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Durata Formazione</a:t>
            </a:r>
            <a:endParaRPr sz="1600" dirty="0">
              <a:latin typeface="Roboto" pitchFamily="2" charset="0"/>
              <a:ea typeface="Roboto" pitchFamily="2" charset="0"/>
              <a:cs typeface="Tahoma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6ED2E870-B748-DE3F-4173-7FC0B4CD226D}"/>
              </a:ext>
            </a:extLst>
          </p:cNvPr>
          <p:cNvSpPr txBox="1"/>
          <p:nvPr/>
        </p:nvSpPr>
        <p:spPr>
          <a:xfrm>
            <a:off x="2601389" y="4979838"/>
            <a:ext cx="6139935" cy="568361"/>
          </a:xfrm>
          <a:prstGeom prst="rect">
            <a:avLst/>
          </a:prstGeom>
          <a:effectLst/>
        </p:spPr>
        <p:txBody>
          <a:bodyPr vert="horz" wrap="square" lIns="0" tIns="0" rIns="0" bIns="0" rtlCol="0">
            <a:spAutoFit/>
          </a:bodyPr>
          <a:lstStyle/>
          <a:p>
            <a:pPr marL="12700" marR="5080" indent="553085" algn="ctr">
              <a:lnSpc>
                <a:spcPct val="120000"/>
              </a:lnSpc>
            </a:pPr>
            <a:r>
              <a:rPr lang="it-IT" sz="1600" b="1" u="sng" spc="-10" dirty="0">
                <a:solidFill>
                  <a:srgbClr val="0051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Corso Ricorrente</a:t>
            </a:r>
            <a:r>
              <a:rPr lang="it-IT" sz="16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: Venerdì 4 Settembre 2026 ore 14,00/16,00</a:t>
            </a:r>
          </a:p>
          <a:p>
            <a:pPr marL="12700" marR="5080" indent="553085" algn="ctr">
              <a:lnSpc>
                <a:spcPct val="120000"/>
              </a:lnSpc>
            </a:pPr>
            <a:r>
              <a:rPr lang="it-IT" sz="16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In presenza presso sale Training </a:t>
            </a:r>
            <a:r>
              <a:rPr lang="it-IT" sz="1600" b="1" spc="-10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Ge.S.A.C</a:t>
            </a:r>
            <a:r>
              <a:rPr lang="it-IT" sz="16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.</a:t>
            </a:r>
            <a:endParaRPr sz="1600" dirty="0">
              <a:latin typeface="Roboto" pitchFamily="2" charset="0"/>
              <a:ea typeface="Roboto" pitchFamily="2" charset="0"/>
              <a:cs typeface="Tahoma"/>
            </a:endParaRPr>
          </a:p>
        </p:txBody>
      </p:sp>
      <p:sp>
        <p:nvSpPr>
          <p:cNvPr id="4" name="object 11">
            <a:extLst>
              <a:ext uri="{FF2B5EF4-FFF2-40B4-BE49-F238E27FC236}">
                <a16:creationId xmlns:a16="http://schemas.microsoft.com/office/drawing/2014/main" id="{177DB3F6-2610-D4A7-1DD7-DBE60A872711}"/>
              </a:ext>
            </a:extLst>
          </p:cNvPr>
          <p:cNvSpPr txBox="1"/>
          <p:nvPr/>
        </p:nvSpPr>
        <p:spPr>
          <a:xfrm>
            <a:off x="2658212" y="3141514"/>
            <a:ext cx="6078930" cy="272895"/>
          </a:xfrm>
          <a:prstGeom prst="rect">
            <a:avLst/>
          </a:prstGeom>
          <a:effectLst/>
        </p:spPr>
        <p:txBody>
          <a:bodyPr vert="horz" wrap="square" lIns="0" tIns="0" rIns="0" bIns="0" rtlCol="0">
            <a:spAutoFit/>
          </a:bodyPr>
          <a:lstStyle/>
          <a:p>
            <a:pPr marL="12700" marR="5080" indent="553085">
              <a:lnSpc>
                <a:spcPct val="120000"/>
              </a:lnSpc>
            </a:pPr>
            <a:r>
              <a:rPr lang="it-IT" sz="1600" b="1" spc="-5" dirty="0">
                <a:solidFill>
                  <a:srgbClr val="0051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Ricorrente</a:t>
            </a:r>
            <a:r>
              <a:rPr lang="it-IT" sz="1600" b="1" dirty="0">
                <a:solidFill>
                  <a:srgbClr val="0051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: almeno 2h </a:t>
            </a:r>
            <a:r>
              <a:rPr lang="it-IT"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formazione teorica + Cybersecurity</a:t>
            </a:r>
            <a:endParaRPr lang="it-IT" sz="1600" dirty="0">
              <a:latin typeface="Roboto" pitchFamily="2" charset="0"/>
              <a:ea typeface="Roboto" pitchFamily="2" charset="0"/>
              <a:cs typeface="Tahoma"/>
            </a:endParaRPr>
          </a:p>
        </p:txBody>
      </p:sp>
      <p:sp>
        <p:nvSpPr>
          <p:cNvPr id="14" name="object 11">
            <a:extLst>
              <a:ext uri="{FF2B5EF4-FFF2-40B4-BE49-F238E27FC236}">
                <a16:creationId xmlns:a16="http://schemas.microsoft.com/office/drawing/2014/main" id="{0907BE7D-FCC5-F508-AD5A-E740B5DEF9F6}"/>
              </a:ext>
            </a:extLst>
          </p:cNvPr>
          <p:cNvSpPr txBox="1"/>
          <p:nvPr/>
        </p:nvSpPr>
        <p:spPr>
          <a:xfrm>
            <a:off x="2597207" y="4127603"/>
            <a:ext cx="6139935" cy="568361"/>
          </a:xfrm>
          <a:prstGeom prst="rect">
            <a:avLst/>
          </a:prstGeom>
          <a:effectLst/>
        </p:spPr>
        <p:txBody>
          <a:bodyPr vert="horz" wrap="square" lIns="0" tIns="0" rIns="0" bIns="0" rtlCol="0">
            <a:spAutoFit/>
          </a:bodyPr>
          <a:lstStyle/>
          <a:p>
            <a:pPr marL="12700" marR="5080" indent="553085" algn="ctr">
              <a:lnSpc>
                <a:spcPct val="120000"/>
              </a:lnSpc>
            </a:pPr>
            <a:r>
              <a:rPr lang="it-IT" sz="1600" b="1" u="sng" spc="-10" dirty="0">
                <a:solidFill>
                  <a:srgbClr val="0051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  <a:cs typeface="Tahoma"/>
              </a:rPr>
              <a:t>Corso Iniziale</a:t>
            </a:r>
            <a:r>
              <a:rPr lang="it-IT" sz="16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: Venerdì 4 Settembre 2026 ore 09,00/12,00</a:t>
            </a:r>
          </a:p>
          <a:p>
            <a:pPr marL="12700" marR="5080" indent="553085" algn="ctr">
              <a:lnSpc>
                <a:spcPct val="120000"/>
              </a:lnSpc>
            </a:pPr>
            <a:r>
              <a:rPr lang="it-IT" sz="16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In presenza presso sale Training </a:t>
            </a:r>
            <a:r>
              <a:rPr lang="it-IT" sz="1600" b="1" spc="-10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Ge.S.A.C</a:t>
            </a:r>
            <a:r>
              <a:rPr lang="it-IT" sz="16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.</a:t>
            </a:r>
            <a:endParaRPr sz="1600" dirty="0">
              <a:latin typeface="Roboto" pitchFamily="2" charset="0"/>
              <a:ea typeface="Roboto" pitchFamily="2" charset="0"/>
              <a:cs typeface="Tahom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</TotalTime>
  <Words>194</Words>
  <Application>Microsoft Office PowerPoint</Application>
  <PresentationFormat>Presentazione su schermo (4:3)</PresentationFormat>
  <Paragraphs>22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4" baseType="lpstr">
      <vt:lpstr>Calibri</vt:lpstr>
      <vt:lpstr>Roboto</vt:lpstr>
      <vt:lpstr>Office Theme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OVERVIEW</dc:title>
  <dc:creator>--</dc:creator>
  <cp:lastModifiedBy>Davide Masoni</cp:lastModifiedBy>
  <cp:revision>20</cp:revision>
  <dcterms:created xsi:type="dcterms:W3CDTF">2020-02-11T09:59:27Z</dcterms:created>
  <dcterms:modified xsi:type="dcterms:W3CDTF">2026-09-01T08:36:02Z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2020-02-11T00:00:00Z</vt:filetime>
  </property>
  <property fmtid="{D5CDD505-2E9C-101B-9397-08002B2CF9AE}" pid="3" name="LastSaved">
    <vt:filetime>2020-02-11T00:00:00Z</vt:filetime>
  </property>
</Properties>
</file>